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4" r:id="rId5"/>
    <p:sldId id="263" r:id="rId6"/>
    <p:sldId id="262" r:id="rId7"/>
    <p:sldId id="265" r:id="rId8"/>
    <p:sldId id="261" r:id="rId9"/>
    <p:sldId id="260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ralceramica.ru/gallery/news/news_252.jpg" TargetMode="External"/><Relationship Id="rId2" Type="http://schemas.openxmlformats.org/officeDocument/2006/relationships/hyperlink" Target="http://uvsr.stu.ru/wiki/images/c/c1/Gl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am.ru/detskijsad/multimediinaja-fizminutka-u-soldata-vyhodnoi-k-slaidovoi-prezentaci-derzhava-armiei-krepka.html" TargetMode="External"/><Relationship Id="rId5" Type="http://schemas.openxmlformats.org/officeDocument/2006/relationships/hyperlink" Target="http://lovikartinku.ru/QnyCGc.jpg" TargetMode="External"/><Relationship Id="rId4" Type="http://schemas.openxmlformats.org/officeDocument/2006/relationships/hyperlink" Target="http://stlad.ru/files/plan_1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ralceramica.ru/gallery/news/news_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-171400"/>
            <a:ext cx="6096000" cy="4572000"/>
          </a:xfrm>
          <a:prstGeom prst="rect">
            <a:avLst/>
          </a:prstGeom>
          <a:noFill/>
        </p:spPr>
      </p:pic>
      <p:pic>
        <p:nvPicPr>
          <p:cNvPr id="2" name="Picture 2" descr="Автоколонна с вооруженными казаками вошла в украинский город (видео) n1.b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8224"/>
            <a:ext cx="9144000" cy="277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00808"/>
            <a:ext cx="6316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uvsr.stu.ru/wiki/images/c/c1/Gl4.jpg</a:t>
            </a:r>
            <a:r>
              <a:rPr lang="ru-RU" dirty="0" smtClean="0"/>
              <a:t> - георгиевская лента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060848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uralceramica.ru/gallery/news/news_252.jpg</a:t>
            </a:r>
            <a:r>
              <a:rPr lang="ru-RU" dirty="0" smtClean="0"/>
              <a:t> - картинка «Победа»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3691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stlad.ru/files/plan_1.gif</a:t>
            </a:r>
            <a:r>
              <a:rPr lang="ru-RU" dirty="0" smtClean="0"/>
              <a:t> -  дата Победы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068960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lovikartinku.ru/QnyCGc.jpg</a:t>
            </a:r>
            <a:r>
              <a:rPr lang="ru-RU" dirty="0" smtClean="0"/>
              <a:t> - картинка ветераны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17292" y="476672"/>
            <a:ext cx="27019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Источники: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42900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www.maam.ru/detskijsad/multimediinaja-fizminutka-u-soldata-vyhodnoi-k-slaidovoi-prezentaci-derzhava-armiei-krepka.html</a:t>
            </a:r>
            <a:r>
              <a:rPr lang="ru-RU" dirty="0" smtClean="0"/>
              <a:t> - </a:t>
            </a:r>
            <a:r>
              <a:rPr lang="ru-RU" dirty="0" err="1" smtClean="0"/>
              <a:t>физминутка</a:t>
            </a:r>
            <a:r>
              <a:rPr lang="ru-RU" dirty="0" smtClean="0"/>
              <a:t> «У солдата выходной»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втоколонна с вооруженными казаками вошла в украинский город (видео) n1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8224"/>
            <a:ext cx="9144000" cy="2779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58983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«Сложение и вычитание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многозначных чисел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пределах 10 000»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lad.ru/files/plan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683560" cy="3789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16826" y="4725144"/>
            <a:ext cx="3010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9.05.1945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втоколонна с вооруженными казаками вошла в украинский город (видео) n1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8224"/>
            <a:ext cx="9144000" cy="2779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8825" y="836712"/>
            <a:ext cx="85972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8000,  144,  1942,  2,  50,  31,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52,  46,  49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 1941,  522,  6.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Автоколонна с вооруженными казаками вошла в украинский город (видео) n1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13176"/>
            <a:ext cx="9144000" cy="16393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4980851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8 000</a:t>
            </a:r>
            <a:endParaRPr lang="ru-RU" sz="1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1988840"/>
            <a:ext cx="4320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единицы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988840"/>
            <a:ext cx="504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десятки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1988840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сотни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2132856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единицы тысяч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8702" y="1196752"/>
            <a:ext cx="26789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2015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772816"/>
            <a:ext cx="5613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348880"/>
            <a:ext cx="26789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1945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131840" y="3789040"/>
            <a:ext cx="3240360" cy="0"/>
          </a:xfrm>
          <a:prstGeom prst="line">
            <a:avLst/>
          </a:prstGeom>
          <a:ln w="476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92080" y="364502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188640"/>
            <a:ext cx="5132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76672"/>
            <a:ext cx="15279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9 10</a:t>
            </a:r>
            <a:endParaRPr lang="ru-RU" sz="6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64502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386104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764704"/>
            <a:ext cx="79861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556792"/>
            <a:ext cx="26789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1945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03848" y="3933056"/>
            <a:ext cx="3240360" cy="0"/>
          </a:xfrm>
          <a:prstGeom prst="line">
            <a:avLst/>
          </a:prstGeom>
          <a:ln w="476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572000" y="2564904"/>
            <a:ext cx="16478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70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836712"/>
            <a:ext cx="7489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</a:t>
            </a:r>
            <a:endParaRPr lang="ru-RU" sz="6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3861048"/>
            <a:ext cx="8082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836712"/>
            <a:ext cx="5741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6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95936" y="386104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3861048"/>
            <a:ext cx="8082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9" grpId="0"/>
      <p:bldP spid="11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404664"/>
            <a:ext cx="741737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Ейском районе во время оккупации немцы  разграбили и вывезли 3263 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пшеницы, ячменя – на 103 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больше,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овса 923 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Сколько всего центнеров зерна 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Вывезли немцы?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Автоколонна с вооруженными казаками вошла в украинский город (видео) n1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8224"/>
            <a:ext cx="9144000" cy="277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ovikartinku.ru/QnyCG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4080" y="0"/>
            <a:ext cx="6899920" cy="6977544"/>
          </a:xfrm>
          <a:prstGeom prst="rect">
            <a:avLst/>
          </a:prstGeom>
          <a:noFill/>
        </p:spPr>
      </p:pic>
      <p:pic>
        <p:nvPicPr>
          <p:cNvPr id="20484" name="Picture 4" descr="Блог - Привет.ру - день победы - Личный интернет дневник пользователя NINA Sh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66937" y="2166937"/>
            <a:ext cx="6191250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Ксюндель</dc:creator>
  <cp:lastModifiedBy>Ксюндель</cp:lastModifiedBy>
  <cp:revision>10</cp:revision>
  <dcterms:created xsi:type="dcterms:W3CDTF">2015-03-31T18:27:24Z</dcterms:created>
  <dcterms:modified xsi:type="dcterms:W3CDTF">2015-03-31T19:28:23Z</dcterms:modified>
</cp:coreProperties>
</file>